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98" r:id="rId3"/>
    <p:sldId id="295" r:id="rId4"/>
    <p:sldId id="300" r:id="rId5"/>
    <p:sldId id="269" r:id="rId6"/>
    <p:sldId id="270" r:id="rId7"/>
    <p:sldId id="271" r:id="rId8"/>
    <p:sldId id="272" r:id="rId9"/>
    <p:sldId id="273" r:id="rId10"/>
    <p:sldId id="274" r:id="rId11"/>
    <p:sldId id="289" r:id="rId12"/>
    <p:sldId id="302" r:id="rId13"/>
    <p:sldId id="278" r:id="rId14"/>
    <p:sldId id="301" r:id="rId15"/>
    <p:sldId id="296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1CC4D-D8AB-41C3-A737-92A2AC3D8062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F09A-98F2-4C08-BD82-06DEFF3F9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69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F09A-98F2-4C08-BD82-06DEFF3F9F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91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CF09A-98F2-4C08-BD82-06DEFF3F9F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17CC-029F-4066-8B0F-59654A096D68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7B7B-42BC-4EDB-A4B8-014E41A6B9CD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0B19-D60B-49C3-98B1-59490780368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0AFB-1F25-48FC-924A-083216373DE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6710-267E-4CE9-96E8-E312F52B01F2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1793-759F-4A3B-A3B1-F5EF36B43ECC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E228-9208-483B-A607-140289F3C723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706-506C-4B62-9481-59A2E086BDA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93D2-7606-4710-9388-499DB21C147D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6658-49A1-4911-8DC2-D9F36698AAA5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11C-A60D-4043-B0E3-6766BE15DCF3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476E-2F8B-4860-916B-E3842B19CE6D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560B-6567-4875-8D95-7941878CD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8572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НОВОСИБИРСКИЙ ГОСУДАРСТВЕННЫЙ УНИВЕРСИТЕТ ЭКОНОМИКИ И УПРАВЛЕНИЯ – «НИНХ»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858180" cy="5214974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МЕТОДИЧЕСКИЕ </a:t>
            </a:r>
            <a:r>
              <a:rPr lang="ru-RU" sz="2800" b="1" dirty="0">
                <a:solidFill>
                  <a:schemeClr val="tx1"/>
                </a:solidFill>
              </a:rPr>
              <a:t>АСПЕКТЫ ВЫЯВЛЕНИЯ ВЕРОЯТНОСТИ ИСКАЖЕНИЯ ФИНАНСОВЫХ РЕЗУЛЬТАТОВ ДЕЯТЕЛЬНОСТИ ЭКОНОМИЧЕСКИХ СУБЪЕКТОВ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 Михаил Анатольевич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д-р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наук, зав. кафедрой корпоративного управления и финансов НГУЭУ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Дудин Сергей Александрович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преподаватель кафедры корпоративного управления и финансов НГУЭУ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D7DB-8F8C-4B08-BF84-0ADB54D03CF2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5. Построение модели, определение границ и проверка результатов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построение порядковой пробит - регрессии для оценки результатов хозяйственной деятельности компаний в сторону их занижения и завышения.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Построение модели производится с помощью программы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STATISTICA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591C-D87A-4F63-B8F1-B7FDE0F761AC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706-506C-4B62-9481-59A2E086BDA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Таблица 3 - Параметры модели пробит - регрессии в сторону занижения</a:t>
            </a:r>
            <a:endParaRPr lang="ru-RU" sz="2400" dirty="0"/>
          </a:p>
        </p:txBody>
      </p:sp>
      <p:pic>
        <p:nvPicPr>
          <p:cNvPr id="2050" name="Picture 2" descr="E:\Наука\Научный скминар №2\Графики распределений\пробит_з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706-506C-4B62-9481-59A2E086BDA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Таблица 2 - Параметры модели пробит - регрессии в сторону завышения</a:t>
            </a:r>
            <a:endParaRPr lang="ru-RU" sz="2400" b="1" dirty="0"/>
          </a:p>
        </p:txBody>
      </p:sp>
      <p:pic>
        <p:nvPicPr>
          <p:cNvPr id="1026" name="Picture 2" descr="E:\Наука\Научный скминар №2\Графики распределений\пробит_зав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12144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Распределение компаний, осуществляющих деятельность по </a:t>
            </a:r>
            <a:r>
              <a:rPr lang="ru-RU" sz="2400" b="1" dirty="0" smtClean="0">
                <a:ea typeface="Arial Unicode MS" pitchFamily="34" charset="-128"/>
                <a:cs typeface="Arial Unicode MS" pitchFamily="34" charset="-128"/>
              </a:rPr>
              <a:t>Сельское (2016г.)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79A7-FE4A-4D7D-BA7A-EFE61B91BDF3}" type="datetime1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 descr="F:\Наука\Научный скминар №2\Графики распределений\Сельхоз\общий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8858311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706-506C-4B62-9481-59A2E086BDA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Направления вероятного искажения финансовой отчетности по видам деятельности (%)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Наука\Научный скминар №2\Графики распределений\сводная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предложенного методического подхода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методов оценки вероятности искажения финансовой отчетности</a:t>
            </a:r>
          </a:p>
          <a:p>
            <a:pPr marL="457200" indent="-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методов оценки вероятности банкротства</a:t>
            </a:r>
          </a:p>
          <a:p>
            <a:pPr marL="457200" indent="-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методов оценки инвестиционной привлекательности регионов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0AFB-1F25-48FC-924A-083216373DE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706-506C-4B62-9481-59A2E086BDA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доклада: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Постановка проблемы;</a:t>
            </a:r>
          </a:p>
          <a:p>
            <a:r>
              <a:rPr lang="ru-RU" dirty="0" smtClean="0"/>
              <a:t>Методический подход;</a:t>
            </a:r>
          </a:p>
          <a:p>
            <a:r>
              <a:rPr lang="ru-RU" dirty="0" smtClean="0"/>
              <a:t>Эксперимент;</a:t>
            </a:r>
          </a:p>
          <a:p>
            <a:r>
              <a:rPr lang="ru-RU" dirty="0" smtClean="0"/>
              <a:t>Обсуждение результатов.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0AFB-1F25-48FC-924A-083216373DE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Постановка проблемы</a:t>
            </a:r>
            <a:r>
              <a:rPr lang="ru-RU" b="1" dirty="0" smtClean="0">
                <a:solidFill>
                  <a:srgbClr val="1E46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1E468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отчетность как надежный источник информации?!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0AFB-1F25-48FC-924A-083216373DE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9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Методы оценки качества финансовой отчетности</a:t>
            </a:r>
            <a:endParaRPr lang="ru-RU" sz="24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706-506C-4B62-9481-59A2E086BDA9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0066113"/>
              </p:ext>
            </p:extLst>
          </p:nvPr>
        </p:nvGraphicFramePr>
        <p:xfrm>
          <a:off x="179510" y="692696"/>
          <a:ext cx="8856988" cy="55410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2050"/>
                <a:gridCol w="3456384"/>
                <a:gridCol w="406561"/>
                <a:gridCol w="457535"/>
                <a:gridCol w="432048"/>
                <a:gridCol w="504056"/>
                <a:gridCol w="886970"/>
                <a:gridCol w="570346"/>
                <a:gridCol w="570346"/>
                <a:gridCol w="570346"/>
                <a:gridCol w="570346"/>
              </a:tblGrid>
              <a:tr h="2246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Вероятностная модель данных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46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Совокупностная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кейсовая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модель данных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существенным отклонениям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через противопоставление изменчивости и однородности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через противопоставление типичности и специфичности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через противопоставление критических состояний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на основе цепного отбора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на основе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критериального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отбора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на основе случаев подтверждения и/или опровержения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на основе доступности информации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0"/>
            <a:ext cx="8715436" cy="6429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Методический подход к  оценке вероятности искажения финансовых результатов деятельности экономических субъектов</a:t>
            </a:r>
            <a:endParaRPr lang="ru-RU" sz="1800" dirty="0">
              <a:latin typeface="+mn-lt"/>
            </a:endParaRPr>
          </a:p>
        </p:txBody>
      </p:sp>
      <p:sp>
        <p:nvSpPr>
          <p:cNvPr id="29" name="Дата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B329-2BDD-46C2-BDB2-8CE84A6C2B57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F:\Наука\Научный скминар №2\Безымянный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Первичное определение поведенческих типов экономических субъектов.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типов поведения экономических субъектов;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информационного пространства финансового рынка на предмет качества информационных потоков;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формируется типологическая группировка экономических субъектов по признаку искажения результатов деятельности, раскрываемых в бухгалтерской (финансовой) отчетности.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9054-2879-4884-94F1-6D38BC875502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2. Формирование исследовательской выборки.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157163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Определяется предварительный список экономических субъектов для оценки и последующего их разделения на занижающих, завышающих и предоставляющих корректные результаты экономический деятельности.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33B-2575-4B24-B0A5-18243D4FEC1A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Формирование обучающих множеств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2296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выделение компаний, занижающих, завышающих и не искажающих результаты хозяйственной деятельности.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Разделение исследовательской выборки на кластеры осуществляется  на основе ЕМ – алгоритма.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Процедура выполняется с использованием компьютерной программы статистического анализа STATISTICA.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8235-AA08-468F-ADCA-C50D5F523C57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Отбор финансовых показателей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5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отбор финансовых показателей для последующего отнесения компаний к выделенным поведенческим типам.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В качестве признаков выделения искажений отчетности упорядочивается множество количественно определяемых финансовых показателей, которые традиционно представляются пятью группами: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показатели рентабельности;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показатели финансовой устойчивости;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показатели структуры капитала;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показатели ликвидности;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показатели деловой активности.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791B-558C-473F-9C73-90183F49E765}" type="datetime1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60B-6567-4875-8D95-7941878CD0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410</Words>
  <Application>Microsoft Office PowerPoint</Application>
  <PresentationFormat>Экран (4:3)</PresentationFormat>
  <Paragraphs>189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НОВОСИБИРСКИЙ ГОСУДАРСТВЕННЫЙ УНИВЕРСИТЕТ ЭКОНОМИКИ И УПРАВЛЕНИЯ – «НИНХ»</vt:lpstr>
      <vt:lpstr>Содержание доклада:</vt:lpstr>
      <vt:lpstr>  Постановка проблемы </vt:lpstr>
      <vt:lpstr>Методы оценки качества финансовой отчетности</vt:lpstr>
      <vt:lpstr>Методический подход к  оценке вероятности искажения финансовых результатов деятельности экономических субъектов</vt:lpstr>
      <vt:lpstr>1. Первичное определение поведенческих типов экономических субъектов.</vt:lpstr>
      <vt:lpstr>  2. Формирование исследовательской выборки.</vt:lpstr>
      <vt:lpstr>3. Формирование обучающих множеств </vt:lpstr>
      <vt:lpstr>4. Отбор финансовых показателей</vt:lpstr>
      <vt:lpstr>5. Построение модели, определение границ и проверка результатов</vt:lpstr>
      <vt:lpstr>Таблица 3 - Параметры модели пробит - регрессии в сторону занижения</vt:lpstr>
      <vt:lpstr>Таблица 2 - Параметры модели пробит - регрессии в сторону завышения</vt:lpstr>
      <vt:lpstr>Распределение компаний, осуществляющих деятельность по Сельское (2016г.) </vt:lpstr>
      <vt:lpstr>Направления вероятного искажения финансовой отчетности по видам деятельности (%)</vt:lpstr>
      <vt:lpstr>Области применения предложенного методического подхода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Дудин Сергей Александрович</dc:title>
  <dc:creator>Сергей</dc:creator>
  <cp:lastModifiedBy>user</cp:lastModifiedBy>
  <cp:revision>135</cp:revision>
  <dcterms:created xsi:type="dcterms:W3CDTF">2018-02-16T05:07:38Z</dcterms:created>
  <dcterms:modified xsi:type="dcterms:W3CDTF">2018-12-04T11:42:47Z</dcterms:modified>
</cp:coreProperties>
</file>